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1" r:id="rId5"/>
    <p:sldId id="258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12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94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56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14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96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51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79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07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71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71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76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67124-8D61-44BA-898D-78CEC0EBD8BE}" type="datetimeFigureOut">
              <a:rPr lang="fr-FR" smtClean="0"/>
              <a:t>05/11/2015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4243E-DDA1-4D2B-AEB8-3187A837F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79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tests.net/cours/sigma/webmapping/2014/schema6_2014p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forum-tic.espaces-naturels.fr/sites/default/files/fichiers/presentations/bruno_lafage_-pnf-forum_tic_2014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Cafe</a:t>
            </a:r>
            <a:r>
              <a:rPr lang="fr-FR" dirty="0" smtClean="0"/>
              <a:t> technique - </a:t>
            </a:r>
            <a:r>
              <a:rPr lang="fr-FR" dirty="0" err="1" smtClean="0"/>
              <a:t>Webcarto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05/11/2015</a:t>
            </a:r>
          </a:p>
          <a:p>
            <a:r>
              <a:rPr lang="fr-FR" dirty="0" smtClean="0"/>
              <a:t>Anne Meillet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98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 programme: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Geoserver</a:t>
            </a:r>
            <a:r>
              <a:rPr lang="fr-FR" dirty="0" smtClean="0"/>
              <a:t>, QGIS et </a:t>
            </a:r>
            <a:r>
              <a:rPr lang="fr-FR" dirty="0" err="1" smtClean="0"/>
              <a:t>PostGIS</a:t>
            </a:r>
            <a:endParaRPr lang="fr-FR" dirty="0" smtClean="0"/>
          </a:p>
          <a:p>
            <a:r>
              <a:rPr lang="fr-FR" dirty="0" smtClean="0"/>
              <a:t>Solution </a:t>
            </a:r>
            <a:r>
              <a:rPr lang="fr-FR" dirty="0" err="1" smtClean="0"/>
              <a:t>talend</a:t>
            </a:r>
            <a:r>
              <a:rPr lang="fr-FR" dirty="0" smtClean="0"/>
              <a:t> pour du </a:t>
            </a:r>
            <a:r>
              <a:rPr lang="fr-FR" dirty="0" err="1" smtClean="0"/>
              <a:t>moissonage</a:t>
            </a:r>
            <a:r>
              <a:rPr lang="fr-FR" dirty="0" smtClean="0"/>
              <a:t> de métadonnées, présenté par Bruno </a:t>
            </a:r>
            <a:r>
              <a:rPr lang="fr-FR" dirty="0" err="1" smtClean="0"/>
              <a:t>Lafage</a:t>
            </a:r>
            <a:r>
              <a:rPr lang="fr-FR" dirty="0" smtClean="0"/>
              <a:t>, chargé de mission SIG pour les Parcs Nationaux de France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52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GEOSERVER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Comparaison des différentes solutions serveurs/client</a:t>
            </a:r>
          </a:p>
          <a:p>
            <a:r>
              <a:rPr lang="fr-FR" sz="1800" dirty="0" smtClean="0">
                <a:hlinkClick r:id="rId2"/>
              </a:rPr>
              <a:t>http://www.geotests.net/cours/sigma/webmapping/2014/schema6_2014p.pdf </a:t>
            </a:r>
            <a:endParaRPr lang="fr-FR" sz="1800" dirty="0" smtClean="0"/>
          </a:p>
          <a:p>
            <a:r>
              <a:rPr lang="fr-FR" dirty="0" err="1" smtClean="0"/>
              <a:t>Geoserver</a:t>
            </a:r>
            <a:r>
              <a:rPr lang="fr-FR" dirty="0" smtClean="0"/>
              <a:t> (par rapport à </a:t>
            </a:r>
            <a:r>
              <a:rPr lang="fr-FR" dirty="0" err="1" smtClean="0"/>
              <a:t>mapserver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Transactionnel  </a:t>
            </a:r>
            <a:r>
              <a:rPr lang="fr-FR" sz="2000" dirty="0" smtClean="0"/>
              <a:t>(permet –sous condition d’avoir une connexion internet et les droits- de mettre à jour à distance des données partagées)</a:t>
            </a:r>
          </a:p>
          <a:p>
            <a:pPr lvl="1"/>
            <a:r>
              <a:rPr lang="fr-FR" dirty="0" smtClean="0"/>
              <a:t>Gestion du cache et des tuiles facilitée</a:t>
            </a:r>
          </a:p>
        </p:txBody>
      </p:sp>
    </p:spTree>
    <p:extLst>
      <p:ext uri="{BB962C8B-B14F-4D97-AF65-F5344CB8AC3E}">
        <p14:creationId xmlns:p14="http://schemas.microsoft.com/office/powerpoint/2010/main" val="14200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original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2587991"/>
            <a:ext cx="2337533" cy="101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ee original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4975591"/>
            <a:ext cx="2337533" cy="101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065111" y="2149230"/>
            <a:ext cx="153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Client internet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065111" y="5992233"/>
            <a:ext cx="152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Client intranet</a:t>
            </a:r>
            <a:endParaRPr lang="fr-FR" dirty="0"/>
          </a:p>
        </p:txBody>
      </p:sp>
      <p:cxnSp>
        <p:nvCxnSpPr>
          <p:cNvPr id="10" name="Connecteur en arc 9"/>
          <p:cNvCxnSpPr/>
          <p:nvPr/>
        </p:nvCxnSpPr>
        <p:spPr>
          <a:xfrm>
            <a:off x="3407508" y="2711939"/>
            <a:ext cx="2297723" cy="103162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rc 14"/>
          <p:cNvCxnSpPr/>
          <p:nvPr/>
        </p:nvCxnSpPr>
        <p:spPr>
          <a:xfrm flipV="1">
            <a:off x="3407507" y="4333632"/>
            <a:ext cx="2297723" cy="103162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05230" y="2587991"/>
            <a:ext cx="2633784" cy="3515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Serveur web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5924063" y="3114429"/>
            <a:ext cx="867507" cy="12582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HTML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062" y="3081240"/>
            <a:ext cx="1281723" cy="132465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603631" y="1037186"/>
            <a:ext cx="1187939" cy="992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TOMCAT</a:t>
            </a:r>
            <a:endParaRPr lang="fr-FR" dirty="0"/>
          </a:p>
        </p:txBody>
      </p:sp>
      <p:sp>
        <p:nvSpPr>
          <p:cNvPr id="23" name="Flèche courbée vers le bas 22"/>
          <p:cNvSpPr/>
          <p:nvPr/>
        </p:nvSpPr>
        <p:spPr>
          <a:xfrm>
            <a:off x="6940062" y="849617"/>
            <a:ext cx="1649046" cy="3751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Flèche courbée vers le bas 24"/>
          <p:cNvSpPr/>
          <p:nvPr/>
        </p:nvSpPr>
        <p:spPr>
          <a:xfrm flipV="1">
            <a:off x="6940062" y="1698577"/>
            <a:ext cx="1649046" cy="37513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589108" y="1224755"/>
            <a:ext cx="130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GEOSERVER</a:t>
            </a:r>
            <a:endParaRPr lang="fr-FR" dirty="0"/>
          </a:p>
        </p:txBody>
      </p:sp>
      <p:cxnSp>
        <p:nvCxnSpPr>
          <p:cNvPr id="28" name="Connecteur droit 27"/>
          <p:cNvCxnSpPr/>
          <p:nvPr/>
        </p:nvCxnSpPr>
        <p:spPr>
          <a:xfrm flipH="1">
            <a:off x="10066216" y="758091"/>
            <a:ext cx="7815" cy="1388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636" y="758091"/>
            <a:ext cx="328979" cy="32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28"/>
          <p:cNvSpPr txBox="1"/>
          <p:nvPr/>
        </p:nvSpPr>
        <p:spPr>
          <a:xfrm>
            <a:off x="10143636" y="1152057"/>
            <a:ext cx="4299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/>
              <a:t>.</a:t>
            </a:r>
            <a:r>
              <a:rPr lang="fr-FR" sz="1100" dirty="0" err="1" smtClean="0"/>
              <a:t>shp</a:t>
            </a:r>
            <a:endParaRPr lang="fr-FR" sz="1100" dirty="0" smtClean="0"/>
          </a:p>
          <a:p>
            <a:r>
              <a:rPr lang="fr-FR" sz="1100" dirty="0" smtClean="0"/>
              <a:t>.tab</a:t>
            </a:r>
          </a:p>
          <a:p>
            <a:r>
              <a:rPr lang="fr-FR" sz="1100" dirty="0" smtClean="0"/>
              <a:t>.</a:t>
            </a:r>
            <a:r>
              <a:rPr lang="fr-FR" sz="1100" dirty="0" err="1" smtClean="0"/>
              <a:t>gml</a:t>
            </a:r>
            <a:endParaRPr lang="fr-FR" sz="1100" dirty="0" smtClean="0"/>
          </a:p>
          <a:p>
            <a:r>
              <a:rPr lang="fr-FR" sz="1100" dirty="0"/>
              <a:t>.</a:t>
            </a:r>
            <a:r>
              <a:rPr lang="fr-FR" sz="1100" dirty="0" err="1" smtClean="0"/>
              <a:t>kml</a:t>
            </a:r>
            <a:endParaRPr lang="fr-FR" sz="1100" dirty="0"/>
          </a:p>
        </p:txBody>
      </p:sp>
      <p:sp>
        <p:nvSpPr>
          <p:cNvPr id="32" name="ZoneTexte 31"/>
          <p:cNvSpPr txBox="1"/>
          <p:nvPr/>
        </p:nvSpPr>
        <p:spPr>
          <a:xfrm>
            <a:off x="9239126" y="1570390"/>
            <a:ext cx="616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WMS</a:t>
            </a:r>
          </a:p>
          <a:p>
            <a:r>
              <a:rPr lang="fr-FR" sz="1400" dirty="0" smtClean="0"/>
              <a:t>WFS</a:t>
            </a:r>
            <a:endParaRPr lang="fr-FR" sz="1400" dirty="0"/>
          </a:p>
        </p:txBody>
      </p:sp>
      <p:cxnSp>
        <p:nvCxnSpPr>
          <p:cNvPr id="34" name="Connecteur en angle 33"/>
          <p:cNvCxnSpPr>
            <a:endCxn id="20" idx="3"/>
          </p:cNvCxnSpPr>
          <p:nvPr/>
        </p:nvCxnSpPr>
        <p:spPr>
          <a:xfrm rot="5400000">
            <a:off x="8073294" y="2352429"/>
            <a:ext cx="1539629" cy="124264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663575" y="328246"/>
            <a:ext cx="300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Fonctionnement de </a:t>
            </a:r>
            <a:r>
              <a:rPr lang="fr-FR" dirty="0" err="1" smtClean="0"/>
              <a:t>geoserver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847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4125"/>
            <a:ext cx="11251532" cy="607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 </a:t>
            </a:r>
            <a:r>
              <a:rPr lang="fr-FR" dirty="0" err="1" smtClean="0"/>
              <a:t>Talend</a:t>
            </a:r>
            <a:r>
              <a:rPr lang="fr-FR" dirty="0" smtClean="0"/>
              <a:t> pour le moissonnage des métadonnées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63246" y="2399323"/>
            <a:ext cx="10515600" cy="4355977"/>
          </a:xfrm>
        </p:spPr>
        <p:txBody>
          <a:bodyPr>
            <a:normAutofit fontScale="92500" lnSpcReduction="10000"/>
          </a:bodyPr>
          <a:lstStyle/>
          <a:p>
            <a:endParaRPr lang="fr-FR" dirty="0" smtClean="0">
              <a:hlinkClick r:id="rId2"/>
            </a:endParaRPr>
          </a:p>
          <a:p>
            <a:endParaRPr lang="fr-FR" dirty="0">
              <a:hlinkClick r:id="rId2"/>
            </a:endParaRPr>
          </a:p>
          <a:p>
            <a:endParaRPr lang="fr-FR" dirty="0" smtClean="0">
              <a:hlinkClick r:id="rId2"/>
            </a:endParaRPr>
          </a:p>
          <a:p>
            <a:endParaRPr lang="fr-FR" dirty="0">
              <a:hlinkClick r:id="rId2"/>
            </a:endParaRPr>
          </a:p>
          <a:p>
            <a:endParaRPr lang="fr-FR" dirty="0" smtClean="0">
              <a:hlinkClick r:id="rId2"/>
            </a:endParaRPr>
          </a:p>
          <a:p>
            <a:endParaRPr lang="fr-FR" dirty="0">
              <a:hlinkClick r:id="rId2"/>
            </a:endParaRPr>
          </a:p>
          <a:p>
            <a:endParaRPr lang="fr-FR" sz="1600" dirty="0" smtClean="0">
              <a:hlinkClick r:id="rId2"/>
            </a:endParaRPr>
          </a:p>
          <a:p>
            <a:endParaRPr lang="fr-FR" sz="1600" dirty="0">
              <a:hlinkClick r:id="rId2"/>
            </a:endParaRPr>
          </a:p>
          <a:p>
            <a:endParaRPr lang="fr-FR" sz="1600" dirty="0" smtClean="0">
              <a:hlinkClick r:id="rId2"/>
            </a:endParaRPr>
          </a:p>
          <a:p>
            <a:r>
              <a:rPr lang="fr-FR" sz="1600" dirty="0" smtClean="0">
                <a:hlinkClick r:id="rId2"/>
              </a:rPr>
              <a:t>http://forum-tic.espaces-naturels.fr/sites/default/files/fichiers/presentations/bruno_lafage_-pnf-forum_tic_2014.pdf</a:t>
            </a:r>
            <a:endParaRPr lang="fr-FR" sz="1600" dirty="0" smtClean="0"/>
          </a:p>
          <a:p>
            <a:r>
              <a:rPr lang="fr-FR" dirty="0" smtClean="0"/>
              <a:t>http://extranet.parcnational.fr/catalogue/pnx/fre/find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434" y="1510447"/>
            <a:ext cx="7104674" cy="449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121</Words>
  <Application>Microsoft Office PowerPoint</Application>
  <PresentationFormat>Grand écran</PresentationFormat>
  <Paragraphs>46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Cafe technique - Webcarto</vt:lpstr>
      <vt:lpstr>Au programme:</vt:lpstr>
      <vt:lpstr>GEOSERVER</vt:lpstr>
      <vt:lpstr>Présentation PowerPoint</vt:lpstr>
      <vt:lpstr>Présentation PowerPoint</vt:lpstr>
      <vt:lpstr>Solution Talend pour le moissonnage des métadonnées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Cafe technique - Webcarto</dc:title>
  <dc:creator>Anne Meillet</dc:creator>
  <cp:lastModifiedBy>Anne Meillet</cp:lastModifiedBy>
  <cp:revision>9</cp:revision>
  <dcterms:created xsi:type="dcterms:W3CDTF">2015-11-05T10:47:44Z</dcterms:created>
  <dcterms:modified xsi:type="dcterms:W3CDTF">2015-11-05T13:24:48Z</dcterms:modified>
</cp:coreProperties>
</file>